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F9DB-ED3E-4F61-B626-1EEA7213BDC8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A045A-D776-4F0E-8F42-32C00FBB07E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A045A-D776-4F0E-8F42-32C00FBB07E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7337B-E849-4F95-9A1C-9A03BFCEDC1F}" type="datetimeFigureOut">
              <a:rPr lang="en-US" smtClean="0"/>
              <a:pPr/>
              <a:t>8/28/2011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932D-393E-434C-87FC-873EE8BE6F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5357826"/>
            <a:ext cx="9001156" cy="1500174"/>
          </a:xfrm>
        </p:spPr>
        <p:txBody>
          <a:bodyPr>
            <a:normAutofit/>
          </a:bodyPr>
          <a:lstStyle/>
          <a:p>
            <a:pPr algn="l"/>
            <a:r>
              <a:rPr lang="en-GB" sz="1200" b="1" dirty="0" smtClean="0">
                <a:solidFill>
                  <a:schemeClr val="tx1"/>
                </a:solidFill>
              </a:rPr>
              <a:t>                             </a:t>
            </a:r>
            <a:r>
              <a:rPr lang="en-GB" sz="1200" b="1" dirty="0" err="1" smtClean="0">
                <a:solidFill>
                  <a:schemeClr val="tx1"/>
                </a:solidFill>
              </a:rPr>
              <a:t>Ivor</a:t>
            </a:r>
            <a:r>
              <a:rPr lang="en-GB" sz="1200" b="1" dirty="0" smtClean="0">
                <a:solidFill>
                  <a:schemeClr val="tx1"/>
                </a:solidFill>
              </a:rPr>
              <a:t> </a:t>
            </a:r>
            <a:r>
              <a:rPr lang="en-GB" sz="1200" b="1" dirty="0" err="1" smtClean="0">
                <a:solidFill>
                  <a:schemeClr val="tx1"/>
                </a:solidFill>
              </a:rPr>
              <a:t>Braggin</a:t>
            </a:r>
            <a:r>
              <a:rPr lang="en-GB" sz="1200" b="1" dirty="0" smtClean="0">
                <a:solidFill>
                  <a:schemeClr val="tx1"/>
                </a:solidFill>
              </a:rPr>
              <a:t>     Ian </a:t>
            </a:r>
            <a:r>
              <a:rPr lang="en-GB" sz="1200" b="1" dirty="0" err="1" smtClean="0">
                <a:solidFill>
                  <a:schemeClr val="tx1"/>
                </a:solidFill>
              </a:rPr>
              <a:t>Searl</a:t>
            </a:r>
            <a:r>
              <a:rPr lang="en-GB" sz="1200" b="1" dirty="0" smtClean="0">
                <a:solidFill>
                  <a:schemeClr val="tx1"/>
                </a:solidFill>
              </a:rPr>
              <a:t>           Geoff Johnson        Gerry </a:t>
            </a:r>
            <a:r>
              <a:rPr lang="en-GB" sz="1200" b="1" dirty="0" err="1" smtClean="0">
                <a:solidFill>
                  <a:schemeClr val="tx1"/>
                </a:solidFill>
              </a:rPr>
              <a:t>Bayliss</a:t>
            </a:r>
            <a:r>
              <a:rPr lang="en-GB" sz="1200" b="1" dirty="0" smtClean="0">
                <a:solidFill>
                  <a:schemeClr val="tx1"/>
                </a:solidFill>
              </a:rPr>
              <a:t>       Norman </a:t>
            </a:r>
            <a:r>
              <a:rPr lang="en-GB" sz="1200" b="1" dirty="0" err="1" smtClean="0">
                <a:solidFill>
                  <a:schemeClr val="tx1"/>
                </a:solidFill>
              </a:rPr>
              <a:t>Blencowe</a:t>
            </a:r>
            <a:r>
              <a:rPr lang="en-GB" sz="1200" b="1" dirty="0" smtClean="0">
                <a:solidFill>
                  <a:schemeClr val="tx1"/>
                </a:solidFill>
              </a:rPr>
              <a:t>       Robert Coleman</a:t>
            </a:r>
          </a:p>
          <a:p>
            <a:pPr algn="l"/>
            <a:r>
              <a:rPr lang="en-GB" sz="1200" b="1" dirty="0" smtClean="0">
                <a:solidFill>
                  <a:schemeClr val="tx1"/>
                </a:solidFill>
              </a:rPr>
              <a:t>                           Brian Jeffries        Alan Coleman           Paul Messer                    Dave Edmunds               Graham Smith</a:t>
            </a:r>
          </a:p>
          <a:p>
            <a:pPr algn="l"/>
            <a:r>
              <a:rPr lang="en-GB" sz="1200" b="1" dirty="0">
                <a:solidFill>
                  <a:schemeClr val="tx1"/>
                </a:solidFill>
              </a:rPr>
              <a:t>	</a:t>
            </a:r>
            <a:r>
              <a:rPr lang="en-GB" sz="1200" b="1" dirty="0" smtClean="0">
                <a:solidFill>
                  <a:schemeClr val="tx1"/>
                </a:solidFill>
              </a:rPr>
              <a:t>				          </a:t>
            </a:r>
            <a:r>
              <a:rPr lang="en-GB" sz="1200" b="1" smtClean="0">
                <a:solidFill>
                  <a:schemeClr val="tx1"/>
                </a:solidFill>
              </a:rPr>
              <a:t>Philip Jeffries</a:t>
            </a:r>
            <a:endParaRPr lang="en-GB" sz="1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tich\Desktop\MCFC\MCFC Photos\Photos 1960s\1968-69 Season\August 19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8072494" cy="5000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Martin</cp:lastModifiedBy>
  <cp:revision>5</cp:revision>
  <dcterms:created xsi:type="dcterms:W3CDTF">2010-09-07T15:55:10Z</dcterms:created>
  <dcterms:modified xsi:type="dcterms:W3CDTF">2011-08-28T10:39:18Z</dcterms:modified>
</cp:coreProperties>
</file>